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68" r:id="rId4"/>
    <p:sldId id="257" r:id="rId5"/>
    <p:sldId id="278" r:id="rId6"/>
    <p:sldId id="279" r:id="rId7"/>
    <p:sldId id="258" r:id="rId8"/>
    <p:sldId id="271" r:id="rId9"/>
    <p:sldId id="259" r:id="rId10"/>
    <p:sldId id="270" r:id="rId11"/>
    <p:sldId id="260" r:id="rId12"/>
    <p:sldId id="261" r:id="rId13"/>
    <p:sldId id="277" r:id="rId14"/>
    <p:sldId id="262" r:id="rId15"/>
    <p:sldId id="272" r:id="rId16"/>
    <p:sldId id="265" r:id="rId17"/>
    <p:sldId id="273" r:id="rId18"/>
    <p:sldId id="274" r:id="rId19"/>
    <p:sldId id="275" r:id="rId20"/>
    <p:sldId id="276" r:id="rId21"/>
    <p:sldId id="266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7"/>
            <p14:sldId id="278"/>
            <p14:sldId id="279"/>
            <p14:sldId id="258"/>
            <p14:sldId id="271"/>
            <p14:sldId id="259"/>
            <p14:sldId id="270"/>
            <p14:sldId id="260"/>
            <p14:sldId id="261"/>
            <p14:sldId id="277"/>
            <p14:sldId id="262"/>
            <p14:sldId id="272"/>
            <p14:sldId id="265"/>
            <p14:sldId id="273"/>
            <p14:sldId id="274"/>
            <p14:sldId id="275"/>
            <p14:sldId id="276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03"/>
    <p:restoredTop sz="95890"/>
  </p:normalViewPr>
  <p:slideViewPr>
    <p:cSldViewPr snapToGrid="0">
      <p:cViewPr varScale="1">
        <p:scale>
          <a:sx n="79" d="100"/>
          <a:sy n="79" d="100"/>
        </p:scale>
        <p:origin x="24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228600"/>
            <a:ext cx="12047384" cy="659281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7D56-02E8-8319-DDF8-CE5EB80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6549-34EB-96CE-C19D-38EC18FF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0737E-28DA-77C6-E759-B89C2988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60" y="1532475"/>
            <a:ext cx="9905997" cy="50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8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ci/cd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43CC0-B124-D319-83D7-1127D01A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59" y="1761934"/>
            <a:ext cx="7482627" cy="43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AD1A-FED3-1948-C4DA-066AB19E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1826079"/>
            <a:ext cx="7490208" cy="40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D506-509E-2A00-918E-AF6EAEC2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n-US"/>
              <a:t>Mobile Tech stack</a:t>
            </a:r>
            <a:endParaRPr lang="en-US" dirty="0"/>
          </a:p>
        </p:txBody>
      </p:sp>
      <p:pic>
        <p:nvPicPr>
          <p:cNvPr id="1026" name="Picture 2" descr="Xcode - Wikipedia">
            <a:extLst>
              <a:ext uri="{FF2B5EF4-FFF2-40B4-BE49-F238E27FC236}">
                <a16:creationId xmlns:a16="http://schemas.microsoft.com/office/drawing/2014/main" id="{42F5B208-EAAB-4535-043A-2C3FDE5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740" y="1535480"/>
            <a:ext cx="3416888" cy="3588512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295C-75AB-7090-4FDC-863C4365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/>
              <a:t>Combine + </a:t>
            </a:r>
            <a:r>
              <a:rPr lang="en-US" dirty="0" err="1"/>
              <a:t>swiftui</a:t>
            </a:r>
            <a:endParaRPr lang="en-US" dirty="0"/>
          </a:p>
          <a:p>
            <a:r>
              <a:rPr lang="en-US" dirty="0" err="1"/>
              <a:t>Ddd</a:t>
            </a:r>
            <a:endParaRPr lang="en-US" dirty="0"/>
          </a:p>
          <a:p>
            <a:r>
              <a:rPr lang="en-US" dirty="0"/>
              <a:t>Clean architecture + MVVM</a:t>
            </a:r>
          </a:p>
          <a:p>
            <a:r>
              <a:rPr lang="en-US" dirty="0"/>
              <a:t>Tools (</a:t>
            </a:r>
            <a:r>
              <a:rPr lang="en-US" dirty="0" err="1"/>
              <a:t>Xcode</a:t>
            </a:r>
            <a:r>
              <a:rPr lang="en-US" dirty="0"/>
              <a:t> + </a:t>
            </a:r>
            <a:r>
              <a:rPr lang="en-US" dirty="0" err="1"/>
              <a:t>Cocoapods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14A68-EF76-4E7E-5970-613320AE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13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851-DA21-F308-A3B8-B096734A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5" y="1714967"/>
            <a:ext cx="8858215" cy="4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A88A6-637B-B8E1-C8CF-791FFF4A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F621F-8116-D46A-81BA-6D1B7DA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95739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</a:t>
            </a:r>
            <a:r>
              <a:rPr lang="en-US" dirty="0" err="1"/>
              <a:t>ui</a:t>
            </a:r>
            <a:r>
              <a:rPr lang="en-US" dirty="0"/>
              <a:t> (web app)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C4E75-A482-0098-7CCE-B5666740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0759"/>
            <a:ext cx="9752012" cy="509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FE2-9D23-EB6D-DCF8-345D9ABA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iOS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AA6A-614E-E13B-62F9-DFC5E2EE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DD1032-178A-3D6C-A22F-39A75037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3" y="1905000"/>
            <a:ext cx="7543957" cy="34802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292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EA8-0DAD-6FD4-B510-A751A7DD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54B96-84BC-A71C-B440-1E741EF8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18275E-D1E6-AB73-FD4A-698F3CAA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5" y="1905000"/>
            <a:ext cx="7102535" cy="32765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8987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ECDC-2886-9081-DF05-96E71665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87A61-3631-FA74-6E4B-63D870D6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DCEF82-531E-33A7-1961-2854734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1"/>
            <a:ext cx="7197205" cy="3320274"/>
          </a:xfrm>
          <a:prstGeom prst="rect">
            <a:avLst/>
          </a:prstGeom>
          <a:noFill/>
          <a:effectLst>
            <a:outerShdw blurRad="50800" dist="50800" algn="ctr" rotWithShape="0">
              <a:srgbClr val="000000">
                <a:alpha val="43137"/>
              </a:srgbClr>
            </a:outerShdw>
            <a:softEdge rad="5126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4501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419" r="1419"/>
          <a:stretch/>
        </p:blipFill>
        <p:spPr bwMode="auto">
          <a:xfrm>
            <a:off x="4638867" y="587448"/>
            <a:ext cx="679836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A24F-D6C8-446E-7572-42F38F13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Sms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BBB5-B0AE-E569-729E-A25922CA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7EAAFD-801E-719C-1F31-9AC296A5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6" y="1905000"/>
            <a:ext cx="7185124" cy="33147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6774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2" b="3554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C55B9B6-3284-4A87-B88E-29DF8ECF8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9B5F5ECB-A05F-4FAD-9AAC-BC767A81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67" y="1174509"/>
            <a:ext cx="4489621" cy="44896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BFBFB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Team roles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Deployment diagram &amp; CI/CD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Screenshots &amp;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B1F371-B74E-9251-074D-698B5E47D70D}"/>
              </a:ext>
            </a:extLst>
          </p:cNvPr>
          <p:cNvSpPr/>
          <p:nvPr/>
        </p:nvSpPr>
        <p:spPr>
          <a:xfrm>
            <a:off x="8415130" y="4598504"/>
            <a:ext cx="2769705" cy="9806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C43D42-ADAC-8D23-F6AC-6C6C45D69D8D}"/>
              </a:ext>
            </a:extLst>
          </p:cNvPr>
          <p:cNvSpPr/>
          <p:nvPr/>
        </p:nvSpPr>
        <p:spPr>
          <a:xfrm>
            <a:off x="5433391" y="3180522"/>
            <a:ext cx="4823792" cy="11529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8551-D454-E235-5F0A-B973B4DA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sensitivity 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C607-89A7-E471-15E7-7A02E8DB2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FFEE8-7CF3-7AF4-C461-9D8B51D9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2117498"/>
            <a:ext cx="7772400" cy="41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7669-CA66-AFE5-37BE-A6F9DA60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sensitivity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EA6D4-AF64-E0A6-0BA3-982C4962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6BD8-DA2E-3658-3131-454CAEFC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08" y="1761983"/>
            <a:ext cx="7772400" cy="50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1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0"/>
            <a:ext cx="8125930" cy="445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7" y="5285232"/>
            <a:ext cx="639909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230677" y="3259783"/>
            <a:ext cx="695917" cy="72563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5D9C2B-E494-801A-2E38-A94DA3EA4092}"/>
              </a:ext>
            </a:extLst>
          </p:cNvPr>
          <p:cNvCxnSpPr>
            <a:stCxn id="7" idx="3"/>
          </p:cNvCxnSpPr>
          <p:nvPr/>
        </p:nvCxnSpPr>
        <p:spPr>
          <a:xfrm flipV="1">
            <a:off x="1926594" y="3178098"/>
            <a:ext cx="1593846" cy="444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44E2F-3088-B696-9C0E-A949A8FDD7BF}"/>
              </a:ext>
            </a:extLst>
          </p:cNvPr>
          <p:cNvCxnSpPr>
            <a:stCxn id="7" idx="3"/>
          </p:cNvCxnSpPr>
          <p:nvPr/>
        </p:nvCxnSpPr>
        <p:spPr>
          <a:xfrm>
            <a:off x="1926594" y="3622601"/>
            <a:ext cx="1328670" cy="1150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70DEC7-F7FB-E903-1E8E-08D5EEB322AC}"/>
              </a:ext>
            </a:extLst>
          </p:cNvPr>
          <p:cNvCxnSpPr/>
          <p:nvPr/>
        </p:nvCxnSpPr>
        <p:spPr>
          <a:xfrm>
            <a:off x="1926594" y="3851809"/>
            <a:ext cx="1184596" cy="1566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11CA47-799E-2843-C208-7CB6C4E46EF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071561" y="5538216"/>
            <a:ext cx="918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45FD-4D3A-5708-DEFA-F4519967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3A36-E866-9F13-1839-E5BC9B5C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F0ACB-FF39-F1E1-FE3E-294335C8A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7" y="1509250"/>
            <a:ext cx="7249885" cy="49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81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7" y="1471746"/>
            <a:ext cx="9942380" cy="49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609</TotalTime>
  <Words>191</Words>
  <Application>Microsoft Macintosh PowerPoint</Application>
  <PresentationFormat>Widescreen</PresentationFormat>
  <Paragraphs>67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Reporting service</vt:lpstr>
      <vt:lpstr>What is sensitivity  ?</vt:lpstr>
      <vt:lpstr>What is sensitivity ?</vt:lpstr>
      <vt:lpstr>What we do in whole picture</vt:lpstr>
      <vt:lpstr>Team roles</vt:lpstr>
      <vt:lpstr>Microservice architecture</vt:lpstr>
      <vt:lpstr>Deployment diagram</vt:lpstr>
      <vt:lpstr>auto ci/cd</vt:lpstr>
      <vt:lpstr>Technology stack</vt:lpstr>
      <vt:lpstr>Mobile Tech stack</vt:lpstr>
      <vt:lpstr>Layers in microservice - RS</vt:lpstr>
      <vt:lpstr>screenshots</vt:lpstr>
      <vt:lpstr>Report ui (web app)</vt:lpstr>
      <vt:lpstr>Mobile iOS app</vt:lpstr>
      <vt:lpstr>Api management ui</vt:lpstr>
      <vt:lpstr>Api management ui</vt:lpstr>
      <vt:lpstr>Sms ui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Van ty Pham</cp:lastModifiedBy>
  <cp:revision>39</cp:revision>
  <dcterms:created xsi:type="dcterms:W3CDTF">2024-02-05T03:05:06Z</dcterms:created>
  <dcterms:modified xsi:type="dcterms:W3CDTF">2024-02-08T13:20:27Z</dcterms:modified>
</cp:coreProperties>
</file>